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7"/>
  </p:notes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925B-2923-3A4C-BE8E-AC7F33CF0FC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6F2C-2149-3F4B-92AF-CE4971D6B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2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05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45737-99AE-BED0-9B21-E37180FB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17" y="0"/>
            <a:ext cx="5082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n And Stars · Free Stock Photo">
            <a:extLst>
              <a:ext uri="{FF2B5EF4-FFF2-40B4-BE49-F238E27FC236}">
                <a16:creationId xmlns:a16="http://schemas.microsoft.com/office/drawing/2014/main" id="{E3C2A5C5-727A-4EE7-D2AE-416FC187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398" y="-1175657"/>
            <a:ext cx="14086795" cy="80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" y="222867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36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36301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5697_medium">
            <a:hlinkClick r:id="" action="ppaction://media"/>
            <a:extLst>
              <a:ext uri="{FF2B5EF4-FFF2-40B4-BE49-F238E27FC236}">
                <a16:creationId xmlns:a16="http://schemas.microsoft.com/office/drawing/2014/main" id="{973BC829-3420-7E72-EE5C-C14ED79C2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22992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4623-345209544_medium">
            <a:hlinkClick r:id="" action="ppaction://media"/>
            <a:extLst>
              <a:ext uri="{FF2B5EF4-FFF2-40B4-BE49-F238E27FC236}">
                <a16:creationId xmlns:a16="http://schemas.microsoft.com/office/drawing/2014/main" id="{CBF1EAF9-3CAA-DA72-90E8-AC8D7F03E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10732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</TotalTime>
  <Words>66</Words>
  <Application>Microsoft Macintosh PowerPoint</Application>
  <PresentationFormat>Widescreen</PresentationFormat>
  <Paragraphs>15</Paragraphs>
  <Slides>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Baskerville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Rommulus Lewis</dc:creator>
  <cp:lastModifiedBy>Rommulus Lewis</cp:lastModifiedBy>
  <cp:revision>3</cp:revision>
  <dcterms:created xsi:type="dcterms:W3CDTF">2025-04-16T14:49:05Z</dcterms:created>
  <dcterms:modified xsi:type="dcterms:W3CDTF">2025-04-21T10:38:22Z</dcterms:modified>
</cp:coreProperties>
</file>